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5437" y="2578453"/>
            <a:ext cx="16805336" cy="5543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0494" y="9072304"/>
            <a:ext cx="5057603" cy="11765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3184" y="5908765"/>
            <a:ext cx="7343465" cy="17146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0494" y="8516894"/>
            <a:ext cx="2213308" cy="8547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095" y="687872"/>
            <a:ext cx="10820954" cy="7978741"/>
            <a:chOff x="198095" y="687872"/>
            <a:chExt cx="10820954" cy="797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095" y="687872"/>
              <a:ext cx="10820954" cy="79787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6315" y="6664022"/>
            <a:ext cx="2407580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4956" y="6098870"/>
            <a:ext cx="3188549" cy="1036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1527" y="7355860"/>
            <a:ext cx="5303427" cy="14124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0736" y="-487127"/>
            <a:ext cx="5730083" cy="4686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302" y="1099439"/>
            <a:ext cx="11139698" cy="8086836"/>
            <a:chOff x="202302" y="1099439"/>
            <a:chExt cx="11139698" cy="8086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302" y="1099439"/>
              <a:ext cx="11139698" cy="8086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6765" y="6664022"/>
            <a:ext cx="2436046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4956" y="6098870"/>
            <a:ext cx="3188549" cy="1036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1527" y="7355860"/>
            <a:ext cx="3181760" cy="9305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6355" y="-395699"/>
            <a:ext cx="5751036" cy="4686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23177" y="0"/>
            <a:ext cx="8568357" cy="10354084"/>
            <a:chOff x="8823177" y="0"/>
            <a:chExt cx="8568357" cy="10354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3177" y="0"/>
              <a:ext cx="8568357" cy="103540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5750" y="6653387"/>
            <a:ext cx="2399275" cy="8868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888" y="6066898"/>
            <a:ext cx="2810741" cy="1036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0988" y="7323892"/>
            <a:ext cx="6249989" cy="14124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64" y="-519095"/>
            <a:ext cx="3993255" cy="46771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189" y="199993"/>
            <a:ext cx="9990858" cy="9990858"/>
            <a:chOff x="292189" y="199993"/>
            <a:chExt cx="9990858" cy="9990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189" y="199993"/>
              <a:ext cx="9990858" cy="9990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2419" y="277632"/>
            <a:ext cx="6657143" cy="9735041"/>
            <a:chOff x="1962419" y="277632"/>
            <a:chExt cx="6657143" cy="973504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62419" y="277632"/>
              <a:ext cx="6650399" cy="2780698"/>
              <a:chOff x="1962419" y="277632"/>
              <a:chExt cx="6650399" cy="27806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62419" y="277632"/>
                <a:ext cx="6650399" cy="27806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62419" y="3058330"/>
              <a:ext cx="6650399" cy="2585343"/>
              <a:chOff x="1962419" y="3058330"/>
              <a:chExt cx="6650399" cy="25853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2419" y="3058330"/>
                <a:ext cx="6650399" cy="25853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62419" y="5580544"/>
              <a:ext cx="6650399" cy="2813950"/>
              <a:chOff x="1962419" y="5580544"/>
              <a:chExt cx="6650399" cy="28139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62419" y="5580544"/>
                <a:ext cx="6650399" cy="28139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62419" y="8374578"/>
              <a:ext cx="6650399" cy="1633504"/>
              <a:chOff x="1962419" y="8374578"/>
              <a:chExt cx="6650399" cy="16335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62419" y="8374578"/>
                <a:ext cx="6650399" cy="1633504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6765" y="6591717"/>
            <a:ext cx="1747912" cy="10066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955" y="6098869"/>
            <a:ext cx="2810741" cy="10361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2003" y="7355117"/>
            <a:ext cx="3602760" cy="9399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44698" y="-477603"/>
            <a:ext cx="3993255" cy="4658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189" y="199993"/>
            <a:ext cx="9990858" cy="9990858"/>
            <a:chOff x="292189" y="199993"/>
            <a:chExt cx="9990858" cy="9990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189" y="199993"/>
              <a:ext cx="9990858" cy="9990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1357" y="281080"/>
            <a:ext cx="6619048" cy="9729402"/>
            <a:chOff x="1981357" y="281080"/>
            <a:chExt cx="6619048" cy="97294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81357" y="281080"/>
              <a:ext cx="6612335" cy="1768800"/>
              <a:chOff x="1981357" y="281080"/>
              <a:chExt cx="6612335" cy="17688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81357" y="281080"/>
                <a:ext cx="6612335" cy="1768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81357" y="4240215"/>
              <a:ext cx="6612335" cy="1499336"/>
              <a:chOff x="1981357" y="4240215"/>
              <a:chExt cx="6612335" cy="149933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81357" y="4240215"/>
                <a:ext cx="6612335" cy="149933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81357" y="5605912"/>
              <a:ext cx="6612335" cy="1727454"/>
              <a:chOff x="1981357" y="5605912"/>
              <a:chExt cx="6612335" cy="17274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1357" y="5605912"/>
                <a:ext cx="6612335" cy="17274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81357" y="7333366"/>
              <a:ext cx="6612523" cy="1448545"/>
              <a:chOff x="1981357" y="7333366"/>
              <a:chExt cx="6612523" cy="14485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81357" y="7333366"/>
                <a:ext cx="6612523" cy="144854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81357" y="8781911"/>
              <a:ext cx="6612523" cy="1222724"/>
              <a:chOff x="1981357" y="8781911"/>
              <a:chExt cx="6612523" cy="12227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1357" y="8781911"/>
                <a:ext cx="6612523" cy="12227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81357" y="2049880"/>
              <a:ext cx="6612335" cy="2206081"/>
              <a:chOff x="1981357" y="2049880"/>
              <a:chExt cx="6612335" cy="220608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81357" y="2049880"/>
                <a:ext cx="6612335" cy="220608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26765" y="6591717"/>
            <a:ext cx="1747912" cy="10066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24955" y="6098869"/>
            <a:ext cx="2810741" cy="10361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2003" y="7355117"/>
            <a:ext cx="3602760" cy="9399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4698" y="-477603"/>
            <a:ext cx="3993255" cy="46581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7855" y="449322"/>
            <a:ext cx="5476190" cy="9390879"/>
            <a:chOff x="8847855" y="449322"/>
            <a:chExt cx="5476190" cy="93908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47855" y="449322"/>
              <a:ext cx="5473905" cy="1578945"/>
              <a:chOff x="8847855" y="449322"/>
              <a:chExt cx="5473905" cy="15789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7855" y="449322"/>
                <a:ext cx="5473905" cy="157894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47855" y="2039193"/>
              <a:ext cx="5473905" cy="1570327"/>
              <a:chOff x="8847855" y="2039193"/>
              <a:chExt cx="5473905" cy="15703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47855" y="2039193"/>
                <a:ext cx="5473905" cy="15703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47855" y="3631370"/>
              <a:ext cx="5473905" cy="1156362"/>
              <a:chOff x="8847855" y="3631370"/>
              <a:chExt cx="5473905" cy="11563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47855" y="3631370"/>
                <a:ext cx="5473905" cy="11563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47855" y="4754956"/>
              <a:ext cx="5473905" cy="1898761"/>
              <a:chOff x="8847855" y="4754956"/>
              <a:chExt cx="5473905" cy="1898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47855" y="4754956"/>
                <a:ext cx="5473905" cy="18987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47855" y="6641839"/>
              <a:ext cx="5473905" cy="1969619"/>
              <a:chOff x="8847855" y="6641839"/>
              <a:chExt cx="5473905" cy="1969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47855" y="6641839"/>
                <a:ext cx="5473905" cy="19696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847855" y="8602106"/>
              <a:ext cx="5473905" cy="1234286"/>
              <a:chOff x="8847855" y="8602106"/>
              <a:chExt cx="5473905" cy="12342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47855" y="8602106"/>
                <a:ext cx="5473905" cy="123428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268" y="7590936"/>
            <a:ext cx="4412198" cy="9412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220" y="8346546"/>
            <a:ext cx="4516912" cy="9399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59693" y="363212"/>
            <a:ext cx="14026021" cy="9559290"/>
            <a:chOff x="4259693" y="363212"/>
            <a:chExt cx="14026021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9693" y="363212"/>
              <a:ext cx="14026021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7792" y="1525068"/>
            <a:ext cx="13214350" cy="6574139"/>
            <a:chOff x="4817792" y="1525068"/>
            <a:chExt cx="13214350" cy="6574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7792" y="1525068"/>
              <a:ext cx="13214350" cy="6574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268" y="7590936"/>
            <a:ext cx="3435646" cy="941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220" y="8346546"/>
            <a:ext cx="3602827" cy="9399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8141" y="728447"/>
            <a:ext cx="8333333" cy="8828820"/>
            <a:chOff x="7418141" y="728447"/>
            <a:chExt cx="8333333" cy="88288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8141" y="728447"/>
              <a:ext cx="8296521" cy="4790725"/>
              <a:chOff x="7418141" y="728447"/>
              <a:chExt cx="8296521" cy="479072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8141" y="728447"/>
                <a:ext cx="8296521" cy="479072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18141" y="5519172"/>
              <a:ext cx="8328489" cy="4037467"/>
              <a:chOff x="7418141" y="5519172"/>
              <a:chExt cx="8328489" cy="40374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18141" y="5519172"/>
                <a:ext cx="8328489" cy="403746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8" y="7590936"/>
            <a:ext cx="3377903" cy="9412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268" y="8346546"/>
            <a:ext cx="3468827" cy="9399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9009" y="962233"/>
            <a:ext cx="1407697" cy="1279724"/>
            <a:chOff x="8439009" y="962233"/>
            <a:chExt cx="1407697" cy="12797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9009" y="962233"/>
              <a:ext cx="1407697" cy="12797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5249" y="3071801"/>
            <a:ext cx="7519117" cy="5872072"/>
            <a:chOff x="7825249" y="3071801"/>
            <a:chExt cx="7519117" cy="5872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5249" y="3071801"/>
              <a:ext cx="7519117" cy="58720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744" y="7587946"/>
            <a:ext cx="3043532" cy="9356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744" y="8346546"/>
            <a:ext cx="3583779" cy="9399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1246" y="769557"/>
            <a:ext cx="5025218" cy="3798404"/>
            <a:chOff x="9011246" y="769557"/>
            <a:chExt cx="5025218" cy="3798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1246" y="769557"/>
              <a:ext cx="5025218" cy="3798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6050" y="5267801"/>
            <a:ext cx="4984182" cy="4302384"/>
            <a:chOff x="8986050" y="5267801"/>
            <a:chExt cx="4984182" cy="43023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6050" y="5267801"/>
              <a:ext cx="4984182" cy="43023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8" y="7587946"/>
            <a:ext cx="3760570" cy="9356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744" y="8346546"/>
            <a:ext cx="3583779" cy="9399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2150" y="7557698"/>
            <a:ext cx="1471035" cy="1471035"/>
            <a:chOff x="2182150" y="7557698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150" y="7557698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2388" y="7959191"/>
            <a:ext cx="875053" cy="682416"/>
            <a:chOff x="2462388" y="7959191"/>
            <a:chExt cx="875053" cy="682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2388" y="7959191"/>
              <a:ext cx="875053" cy="682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2914" y="4564117"/>
            <a:ext cx="1471035" cy="1471035"/>
            <a:chOff x="10172914" y="4564117"/>
            <a:chExt cx="1471035" cy="14710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72914" y="4564117"/>
              <a:ext cx="1471035" cy="1471035"/>
              <a:chOff x="10172914" y="4564117"/>
              <a:chExt cx="1471035" cy="14710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2914" y="4564117"/>
                <a:ext cx="1471035" cy="14710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42217" y="4827385"/>
              <a:ext cx="732010" cy="963378"/>
              <a:chOff x="10542217" y="4827385"/>
              <a:chExt cx="732010" cy="9633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42217" y="4827385"/>
                <a:ext cx="732010" cy="96337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231" y="5207603"/>
            <a:ext cx="2426503" cy="9412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2807" y="4636794"/>
            <a:ext cx="2810741" cy="10361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5184" y="8185012"/>
            <a:ext cx="2464818" cy="935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2807" y="7619862"/>
            <a:ext cx="2810741" cy="10361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0193" y="5204927"/>
            <a:ext cx="3917655" cy="9412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7834" y="4636794"/>
            <a:ext cx="2810741" cy="10361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89717" y="8185012"/>
            <a:ext cx="4911999" cy="935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7834" y="7665242"/>
            <a:ext cx="2820265" cy="1036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0152" y="644563"/>
            <a:ext cx="9100025" cy="30986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8873" y="915271"/>
            <a:ext cx="7231870" cy="8455172"/>
            <a:chOff x="7968873" y="915271"/>
            <a:chExt cx="7231870" cy="8455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8873" y="915271"/>
              <a:ext cx="7231870" cy="8455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268" y="7587946"/>
            <a:ext cx="3349341" cy="935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744" y="8346546"/>
            <a:ext cx="3583779" cy="9399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6544" y="4444029"/>
            <a:ext cx="7356528" cy="3256871"/>
            <a:chOff x="7906544" y="4444029"/>
            <a:chExt cx="7356528" cy="3256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6544" y="4444029"/>
              <a:ext cx="7356528" cy="3256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273" y="1495318"/>
            <a:ext cx="2445169" cy="2042119"/>
            <a:chOff x="7920273" y="1495318"/>
            <a:chExt cx="2445169" cy="20421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0273" y="1495318"/>
              <a:ext cx="2445169" cy="20421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8" y="7587946"/>
            <a:ext cx="4066389" cy="9356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744" y="8346546"/>
            <a:ext cx="3583779" cy="9399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163" y="363212"/>
            <a:ext cx="9559290" cy="9559290"/>
            <a:chOff x="6805163" y="363212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163" y="363212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2892" y="1164677"/>
            <a:ext cx="6623831" cy="7956360"/>
            <a:chOff x="8272892" y="1164677"/>
            <a:chExt cx="6623831" cy="7956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2892" y="1164677"/>
              <a:ext cx="6623831" cy="79563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268" y="7587946"/>
            <a:ext cx="4075808" cy="935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839" y="7022803"/>
            <a:ext cx="2810741" cy="10361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744" y="8346546"/>
            <a:ext cx="3583779" cy="9399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5392" y="-477604"/>
            <a:ext cx="3982781" cy="4667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806" y="159840"/>
            <a:ext cx="9559290" cy="9559290"/>
            <a:chOff x="675806" y="159840"/>
            <a:chExt cx="9559290" cy="9559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806" y="159840"/>
              <a:ext cx="9559290" cy="9559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6466" y="1030937"/>
            <a:ext cx="7100407" cy="3006176"/>
            <a:chOff x="2026466" y="1030937"/>
            <a:chExt cx="7100407" cy="3006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466" y="1030937"/>
              <a:ext cx="7100407" cy="3006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069" y="5142857"/>
            <a:ext cx="4662537" cy="3468003"/>
            <a:chOff x="978069" y="5142857"/>
            <a:chExt cx="4662537" cy="3468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69" y="5142857"/>
              <a:ext cx="4662537" cy="3468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4815" y="5142857"/>
            <a:ext cx="3684409" cy="3732259"/>
            <a:chOff x="6144815" y="5142857"/>
            <a:chExt cx="3684409" cy="37322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4815" y="5142857"/>
              <a:ext cx="3684409" cy="37322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7241" y="6664022"/>
            <a:ext cx="2158903" cy="9356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4955" y="6098869"/>
            <a:ext cx="2839313" cy="10361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02003" y="7355860"/>
            <a:ext cx="3918151" cy="9305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1840" y="-487128"/>
            <a:ext cx="4244685" cy="46771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7014" y="131017"/>
            <a:ext cx="1942746" cy="10765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4709" y="4209837"/>
            <a:ext cx="1578574" cy="10765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1485" y="4225828"/>
            <a:ext cx="1492860" cy="10765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4883810"/>
            <a:ext cx="16633896" cy="14286"/>
            <a:chOff x="825909" y="488381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488381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9009" y="5120476"/>
            <a:ext cx="8901983" cy="14286"/>
            <a:chOff x="4699009" y="5120476"/>
            <a:chExt cx="890198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99009" y="5120476"/>
              <a:ext cx="8901983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769" y="3145384"/>
            <a:ext cx="2426627" cy="935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7436" y="2580232"/>
            <a:ext cx="2829787" cy="1036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531" y="3837222"/>
            <a:ext cx="4195503" cy="9305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701" y="-815657"/>
            <a:ext cx="4223731" cy="4705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712" y="5256518"/>
            <a:ext cx="3244865" cy="1406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7363" y="6797914"/>
            <a:ext cx="6798191" cy="1820076"/>
            <a:chOff x="737363" y="6797914"/>
            <a:chExt cx="6798191" cy="18200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7363" y="6865735"/>
              <a:ext cx="1684435" cy="1684435"/>
              <a:chOff x="737363" y="6865735"/>
              <a:chExt cx="1684435" cy="16844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7363" y="6865735"/>
                <a:ext cx="1684435" cy="168443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443" y="7393165"/>
              <a:ext cx="2083698" cy="80867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211643" y="6855830"/>
              <a:ext cx="1704244" cy="1704244"/>
              <a:chOff x="3211643" y="6855830"/>
              <a:chExt cx="1704244" cy="170424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11643" y="6855830"/>
                <a:ext cx="1704244" cy="170424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5047" y="7352112"/>
              <a:ext cx="1192506" cy="81396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715478" y="6797914"/>
              <a:ext cx="1820076" cy="1820076"/>
              <a:chOff x="5715478" y="6797914"/>
              <a:chExt cx="1820076" cy="18200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15478" y="6797914"/>
                <a:ext cx="1820076" cy="182007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2517" y="7178703"/>
              <a:ext cx="1461153" cy="11737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0136" y="337754"/>
            <a:ext cx="1627960" cy="15524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94680" y="5039966"/>
            <a:ext cx="1637484" cy="15334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5306" y="1534397"/>
            <a:ext cx="5123810" cy="2884049"/>
            <a:chOff x="11135306" y="1534397"/>
            <a:chExt cx="5123810" cy="28840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33406" y="1317258"/>
              <a:ext cx="5821467" cy="166093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10662" y="2384248"/>
              <a:ext cx="4868672" cy="126474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73404" y="4032741"/>
              <a:ext cx="2173336" cy="59141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26738" y="3394751"/>
              <a:ext cx="2897781" cy="7885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68639" y="6855830"/>
            <a:ext cx="4218531" cy="1704244"/>
            <a:chOff x="10068639" y="6855830"/>
            <a:chExt cx="4218531" cy="17042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68639" y="6855830"/>
              <a:ext cx="1704244" cy="1704244"/>
              <a:chOff x="10068639" y="6855830"/>
              <a:chExt cx="1704244" cy="170424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068639" y="6855830"/>
                <a:ext cx="1704244" cy="1704244"/>
                <a:chOff x="10068639" y="6855830"/>
                <a:chExt cx="1704244" cy="1704244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068639" y="6855830"/>
                  <a:ext cx="1704244" cy="1704244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00763" y="7131901"/>
                <a:ext cx="1455535" cy="12900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82927" y="6855830"/>
              <a:ext cx="1704244" cy="1704244"/>
              <a:chOff x="12582927" y="6855830"/>
              <a:chExt cx="1704244" cy="170424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582927" y="6855830"/>
                <a:ext cx="1704244" cy="170424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15050" y="7141425"/>
              <a:ext cx="1448507" cy="1280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5241" y="4673826"/>
            <a:ext cx="2099752" cy="8868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717" y="5311646"/>
            <a:ext cx="5218123" cy="9346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4718" y="2419610"/>
            <a:ext cx="5316371" cy="2606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9582" y="187318"/>
            <a:ext cx="7535180" cy="3172311"/>
            <a:chOff x="10569582" y="187318"/>
            <a:chExt cx="7535180" cy="3172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9582" y="187318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69582" y="3549744"/>
            <a:ext cx="7535180" cy="3172311"/>
            <a:chOff x="10569582" y="3549744"/>
            <a:chExt cx="7535180" cy="31723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9582" y="3549744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9582" y="6921693"/>
            <a:ext cx="7535180" cy="3172311"/>
            <a:chOff x="10569582" y="6921693"/>
            <a:chExt cx="7535180" cy="3172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9582" y="6921693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8095" y="6921693"/>
            <a:ext cx="7535180" cy="3172311"/>
            <a:chOff x="2838095" y="6921693"/>
            <a:chExt cx="7535180" cy="3172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095" y="6921693"/>
              <a:ext cx="7535180" cy="317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4708" y="5204612"/>
            <a:ext cx="2416999" cy="935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2803" y="4636793"/>
            <a:ext cx="2810741" cy="10361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4708" y="8171469"/>
            <a:ext cx="2436046" cy="9356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2803" y="7619860"/>
            <a:ext cx="3188551" cy="10361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9241" y="5201946"/>
            <a:ext cx="2407580" cy="935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812" y="4636793"/>
            <a:ext cx="3188551" cy="10361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08765" y="8206346"/>
            <a:ext cx="2399275" cy="886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7812" y="7665241"/>
            <a:ext cx="2810741" cy="1036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0152" y="644563"/>
            <a:ext cx="9100025" cy="3098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4708" y="5135288"/>
            <a:ext cx="1747913" cy="9976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2803" y="4636793"/>
            <a:ext cx="2810741" cy="10361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5184" y="8102146"/>
            <a:ext cx="2101351" cy="9976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2803" y="7619860"/>
            <a:ext cx="2839313" cy="10361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9241" y="5132622"/>
            <a:ext cx="1709818" cy="9976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812" y="4636793"/>
            <a:ext cx="2810741" cy="10361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9241" y="8115688"/>
            <a:ext cx="2330980" cy="9976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7812" y="7665241"/>
            <a:ext cx="2829789" cy="1036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0152" y="644563"/>
            <a:ext cx="9100025" cy="3098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92037" y="2790640"/>
            <a:ext cx="13297760" cy="4048662"/>
            <a:chOff x="3792037" y="2790640"/>
            <a:chExt cx="13297760" cy="404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2037" y="2790640"/>
              <a:ext cx="13297760" cy="4048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268" y="7587946"/>
            <a:ext cx="3153189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839" y="7022803"/>
            <a:ext cx="2810741" cy="1036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220" y="8346546"/>
            <a:ext cx="5275398" cy="9399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391" y="-487105"/>
            <a:ext cx="3972304" cy="46771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744" y="503464"/>
            <a:ext cx="12898296" cy="6976121"/>
            <a:chOff x="255744" y="503464"/>
            <a:chExt cx="12898296" cy="6976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44" y="503464"/>
              <a:ext cx="12898296" cy="69761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3146" y="8133841"/>
            <a:ext cx="3802913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0785" y="7568687"/>
            <a:ext cx="2810741" cy="1036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7908" y="8824936"/>
            <a:ext cx="6001922" cy="9399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2597" y="-519096"/>
            <a:ext cx="3993257" cy="4677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244" y="535455"/>
            <a:ext cx="11242526" cy="9215705"/>
            <a:chOff x="6580244" y="535455"/>
            <a:chExt cx="11242526" cy="9215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244" y="535455"/>
              <a:ext cx="11242526" cy="92157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9793" y="5028155"/>
            <a:ext cx="2464818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7410" y="4463006"/>
            <a:ext cx="2810741" cy="1036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841" y="5948565"/>
            <a:ext cx="5275151" cy="28581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391" y="-487105"/>
            <a:ext cx="3982781" cy="4686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143" y="199993"/>
            <a:ext cx="12280190" cy="9990858"/>
            <a:chOff x="137143" y="199993"/>
            <a:chExt cx="12280190" cy="9990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43" y="199993"/>
              <a:ext cx="12280190" cy="9990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122" y="1487379"/>
            <a:ext cx="11718042" cy="7676671"/>
            <a:chOff x="367122" y="1487379"/>
            <a:chExt cx="11718042" cy="7676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22" y="1487379"/>
              <a:ext cx="11718042" cy="76766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1622" y="7788060"/>
            <a:ext cx="4911999" cy="935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9813" y="7210658"/>
            <a:ext cx="2820626" cy="1060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5908" y="8479898"/>
            <a:ext cx="5648389" cy="9305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5497" y="-440723"/>
            <a:ext cx="4023713" cy="46378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6779" y="1076394"/>
            <a:ext cx="10296913" cy="7524149"/>
            <a:chOff x="7426779" y="1076394"/>
            <a:chExt cx="10296913" cy="7524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779" y="1076394"/>
              <a:ext cx="10296913" cy="75241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698" y="6632050"/>
            <a:ext cx="2426522" cy="935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888" y="6054641"/>
            <a:ext cx="2811104" cy="106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460" y="7323888"/>
            <a:ext cx="5303427" cy="14124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278" y="-503166"/>
            <a:ext cx="3992313" cy="4647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2024-03-29T20:27:29Z</dcterms:created>
  <dcterms:modified xsi:type="dcterms:W3CDTF">2024-03-29T20:27:29Z</dcterms:modified>
</cp:coreProperties>
</file>